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4" r:id="rId23"/>
    <p:sldId id="321" r:id="rId24"/>
    <p:sldId id="285" r:id="rId25"/>
    <p:sldId id="286" r:id="rId26"/>
    <p:sldId id="288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7" r:id="rId47"/>
    <p:sldId id="318" r:id="rId48"/>
    <p:sldId id="323" r:id="rId49"/>
    <p:sldId id="320" r:id="rId50"/>
  </p:sldIdLst>
  <p:sldSz cx="12192000" cy="6858000"/>
  <p:notesSz cx="6858000" cy="9144000"/>
  <p:embeddedFontLst>
    <p:embeddedFont>
      <p:font typeface="Arial Black" panose="020B0A04020102020204" pitchFamily="34" charset="0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Helvetica Neue" panose="020B0604020202020204" charset="0"/>
      <p:regular r:id="rId61"/>
      <p:bold r:id="rId62"/>
      <p:italic r:id="rId63"/>
      <p:boldItalic r:id="rId64"/>
    </p:embeddedFont>
    <p:embeddedFont>
      <p:font typeface="Helvetica Neue Light" panose="020B0604020202020204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39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ondemand-rmacc.rc.colorado.edu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events#drop_in_consultations-89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s2" TargetMode="External"/><Relationship Id="rId5" Type="http://schemas.openxmlformats.org/officeDocument/2006/relationships/hyperlink" Target="https://colorado.libcal.com/calendar/events/supercomputingpt1s2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hursday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9651A5-3A7E-6B3C-81E4-C76FB9072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850" y="136963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350,000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&gt;350,000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Provides an extra level of authentication</a:t>
            </a:r>
            <a:endParaRPr sz="24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We are outside the firewall!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Valuable resources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Inviting, high-profile target</a:t>
            </a:r>
            <a:endParaRPr sz="2000" dirty="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Duo</a:t>
            </a:r>
            <a:endParaRPr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You will receive a Duo invitation when your RC account is created</a:t>
            </a:r>
            <a:endParaRPr sz="20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is an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browser-based</a:t>
            </a:r>
            <a:r>
              <a:rPr lang="en-US" sz="2400" dirty="0"/>
              <a:t> </a:t>
            </a:r>
            <a:r>
              <a:rPr lang="en-US" sz="2400" i="1" dirty="0"/>
              <a:t>alternative</a:t>
            </a:r>
            <a:r>
              <a:rPr lang="en-US" sz="2400" dirty="0"/>
              <a:t>)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https://ondemand.rc.colorado.edu/</a:t>
            </a:r>
            <a:endParaRPr lang="en-US" sz="1800" u="sng" dirty="0">
              <a:solidFill>
                <a:schemeClr val="hlink"/>
              </a:solidFill>
            </a:endParaRP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>
                <a:hlinkClick r:id="rId4"/>
              </a:rPr>
              <a:t>https://ondemand-rmacc.rc.colorado.edu/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/alpine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starts a job with default: 1 core, 3.74GB RAM, for 60 minutes*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--help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# set minimum runtime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=&lt;number-of-cores&gt;		# default 1, max 4</a:t>
            </a:r>
            <a:endParaRPr sz="2000" baseline="-25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nvidia|amdgpu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		# request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to compile with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# enable graphical forwarding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*only a single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 dirty="0"/>
              <a:t> job can be open at a time</a:t>
            </a:r>
            <a:endParaRPr sz="2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Directives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Specify resource requirements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Software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Because jobs run on a different node than from where you submitted…</a:t>
            </a:r>
            <a:endParaRPr sz="18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…software that is needed must be loaded via the job script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User scripting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the actual user scripting that will execute when the job runs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565542210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What should I do next?: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6"/>
              </a:rPr>
              <a:t> </a:t>
            </a:r>
            <a:endParaRPr lang="en-US" sz="1200" b="1" dirty="0">
              <a:solidFill>
                <a:schemeClr val="tx1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8"/>
              </a:rPr>
              <a:t>Consult </a:t>
            </a: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2588</Words>
  <Application>Microsoft Office PowerPoint</Application>
  <PresentationFormat>Widescreen</PresentationFormat>
  <Paragraphs>574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SFMono-Regular</vt:lpstr>
      <vt:lpstr>Courier</vt:lpstr>
      <vt:lpstr>Helvetica Neue Light</vt:lpstr>
      <vt:lpstr>Lato</vt:lpstr>
      <vt:lpstr>Calibri</vt:lpstr>
      <vt:lpstr>Arial Black</vt:lpstr>
      <vt:lpstr>Consolas</vt:lpstr>
      <vt:lpstr>Helvetica Neue</vt:lpstr>
      <vt:lpstr>Courier New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Your RC Account</vt:lpstr>
      <vt:lpstr>Your RC Account</vt:lpstr>
      <vt:lpstr>Two Factor Authentication (Duo)</vt:lpstr>
      <vt:lpstr>Duo Authentication</vt:lpstr>
      <vt:lpstr>Terminal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17</cp:revision>
  <dcterms:modified xsi:type="dcterms:W3CDTF">2024-04-22T19:06:38Z</dcterms:modified>
</cp:coreProperties>
</file>